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png>
</file>

<file path=ppt/media/image2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제목 및 부제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선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13" name="제목 텍스트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제목 텍스트</a:t>
            </a:r>
          </a:p>
        </p:txBody>
      </p:sp>
      <p:sp>
        <p:nvSpPr>
          <p:cNvPr id="14" name="본문 첫 번째 줄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5" name="슬라이드 번호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분점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텍스트"/>
          <p:cNvSpPr txBox="1"/>
          <p:nvPr>
            <p:ph type="body" sz="quarter" idx="13"/>
          </p:nvPr>
        </p:nvSpPr>
        <p:spPr>
          <a:xfrm>
            <a:off x="406400" y="444499"/>
            <a:ext cx="11176000" cy="4699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텍스트</a:t>
            </a:r>
          </a:p>
        </p:txBody>
      </p:sp>
      <p:sp>
        <p:nvSpPr>
          <p:cNvPr id="103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0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 - 3장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이미지"/>
          <p:cNvSpPr/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이미지"/>
          <p:cNvSpPr/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이미지"/>
          <p:cNvSpPr/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인용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설명 풍선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Apple SD 산돌고딕 Neo 볼드체"/>
              </a:defRPr>
            </a:pPr>
          </a:p>
        </p:txBody>
      </p:sp>
      <p:sp>
        <p:nvSpPr>
          <p:cNvPr id="122" name="여기에 인용을 입력하십시오."/>
          <p:cNvSpPr txBox="1"/>
          <p:nvPr>
            <p:ph type="body" sz="half" idx="13"/>
          </p:nvPr>
        </p:nvSpPr>
        <p:spPr>
          <a:xfrm>
            <a:off x="889000" y="2908300"/>
            <a:ext cx="11226800" cy="268478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Apple SD 산돌고딕 Neo 볼드체"/>
              </a:defRPr>
            </a:lvl1pPr>
          </a:lstStyle>
          <a:p>
            <a:pPr/>
            <a:r>
              <a:t>여기에 인용을 입력하십시오.</a:t>
            </a:r>
          </a:p>
        </p:txBody>
      </p:sp>
      <p:sp>
        <p:nvSpPr>
          <p:cNvPr id="123" name="Johnny Appleseed"/>
          <p:cNvSpPr txBox="1"/>
          <p:nvPr>
            <p:ph type="body" sz="quarter" idx="14"/>
          </p:nvPr>
        </p:nvSpPr>
        <p:spPr>
          <a:xfrm>
            <a:off x="406400" y="7789333"/>
            <a:ext cx="12192000" cy="10160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24" name="텍스트"/>
          <p:cNvSpPr txBox="1"/>
          <p:nvPr>
            <p:ph type="body" sz="quarter" idx="15"/>
          </p:nvPr>
        </p:nvSpPr>
        <p:spPr>
          <a:xfrm>
            <a:off x="406400" y="444499"/>
            <a:ext cx="11176000" cy="4699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텍스트</a:t>
            </a:r>
          </a:p>
        </p:txBody>
      </p:sp>
      <p:sp>
        <p:nvSpPr>
          <p:cNvPr id="12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인용 대체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여기에 인용을 입력하십시오."/>
          <p:cNvSpPr txBox="1"/>
          <p:nvPr>
            <p:ph type="body" sz="quarter" idx="13"/>
          </p:nvPr>
        </p:nvSpPr>
        <p:spPr>
          <a:xfrm>
            <a:off x="5892800" y="2641600"/>
            <a:ext cx="6705600" cy="268478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Apple SD 산돌고딕 Neo 볼드체"/>
              </a:defRPr>
            </a:lvl1pPr>
          </a:lstStyle>
          <a:p>
            <a:pPr/>
            <a:r>
              <a:t>여기에 인용을 입력하십시오.</a:t>
            </a:r>
          </a:p>
        </p:txBody>
      </p:sp>
      <p:sp>
        <p:nvSpPr>
          <p:cNvPr id="133" name="이미지"/>
          <p:cNvSpPr/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Johnny Appleseed"/>
          <p:cNvSpPr txBox="1"/>
          <p:nvPr>
            <p:ph type="body" sz="quarter" idx="15"/>
          </p:nvPr>
        </p:nvSpPr>
        <p:spPr>
          <a:xfrm>
            <a:off x="5892800" y="7713133"/>
            <a:ext cx="6705600" cy="1016001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Apple SD 산돌고딕 Neo 볼드체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3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이미지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비어 있음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빈 페이지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 - 수평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이미지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선"/>
          <p:cNvSpPr/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24" name="제목 텍스트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제목 텍스트</a:t>
            </a:r>
          </a:p>
        </p:txBody>
      </p:sp>
      <p:sp>
        <p:nvSpPr>
          <p:cNvPr id="25" name="본문 첫 번째 줄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6" name="슬라이드 번호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제목 및 부제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선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34" name="제목 텍스트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제목 텍스트</a:t>
            </a:r>
          </a:p>
        </p:txBody>
      </p:sp>
      <p:sp>
        <p:nvSpPr>
          <p:cNvPr id="35" name="본문 첫 번째 줄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6" name="슬라이드 번호"/>
          <p:cNvSpPr txBox="1"/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제목 - 가운데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제목 텍스트"/>
          <p:cNvSpPr txBox="1"/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제목 텍스트</a:t>
            </a:r>
          </a:p>
        </p:txBody>
      </p:sp>
      <p:sp>
        <p:nvSpPr>
          <p:cNvPr id="44" name="슬라이드 번호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 - 수직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선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52" name="이미지"/>
          <p:cNvSpPr/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제목 텍스트"/>
          <p:cNvSpPr txBox="1"/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제목 텍스트</a:t>
            </a:r>
          </a:p>
        </p:txBody>
      </p:sp>
      <p:sp>
        <p:nvSpPr>
          <p:cNvPr id="54" name="본문 첫 번째 줄…"/>
          <p:cNvSpPr txBox="1"/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5" name="슬라이드 번호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텍스트"/>
          <p:cNvSpPr txBox="1"/>
          <p:nvPr>
            <p:ph type="body" sz="quarter" idx="13"/>
          </p:nvPr>
        </p:nvSpPr>
        <p:spPr>
          <a:xfrm>
            <a:off x="406400" y="444499"/>
            <a:ext cx="11176000" cy="4699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텍스트</a:t>
            </a:r>
          </a:p>
        </p:txBody>
      </p:sp>
      <p:sp>
        <p:nvSpPr>
          <p:cNvPr id="63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6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텍스트"/>
          <p:cNvSpPr txBox="1"/>
          <p:nvPr>
            <p:ph type="body" sz="quarter" idx="13"/>
          </p:nvPr>
        </p:nvSpPr>
        <p:spPr>
          <a:xfrm>
            <a:off x="406400" y="444499"/>
            <a:ext cx="11176000" cy="4699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텍스트</a:t>
            </a:r>
          </a:p>
        </p:txBody>
      </p:sp>
      <p:sp>
        <p:nvSpPr>
          <p:cNvPr id="72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73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텍스트"/>
          <p:cNvSpPr txBox="1"/>
          <p:nvPr>
            <p:ph type="body" sz="quarter" idx="13"/>
          </p:nvPr>
        </p:nvSpPr>
        <p:spPr>
          <a:xfrm>
            <a:off x="406400" y="444499"/>
            <a:ext cx="11176000" cy="4699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텍스트</a:t>
            </a:r>
          </a:p>
        </p:txBody>
      </p:sp>
      <p:sp>
        <p:nvSpPr>
          <p:cNvPr id="82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83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사진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텍스트"/>
          <p:cNvSpPr txBox="1"/>
          <p:nvPr>
            <p:ph type="body" sz="quarter" idx="13"/>
          </p:nvPr>
        </p:nvSpPr>
        <p:spPr>
          <a:xfrm>
            <a:off x="406400" y="444499"/>
            <a:ext cx="11176000" cy="4699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텍스트</a:t>
            </a:r>
          </a:p>
        </p:txBody>
      </p:sp>
      <p:sp>
        <p:nvSpPr>
          <p:cNvPr id="92" name="이미지"/>
          <p:cNvSpPr/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제목 텍스트"/>
          <p:cNvSpPr txBox="1"/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94" name="본문 첫 번째 줄…"/>
          <p:cNvSpPr txBox="1"/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9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선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3" name="제목 텍스트"/>
          <p:cNvSpPr txBox="1"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sp>
        <p:nvSpPr>
          <p:cNvPr id="4" name="본문 첫 번째 줄…"/>
          <p:cNvSpPr txBox="1"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" name="슬라이드 번호"/>
          <p:cNvSpPr txBox="1"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1pPr>
      <a:lvl2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2pPr>
      <a:lvl3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3pPr>
      <a:lvl4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4pPr>
      <a:lvl5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5pPr>
      <a:lvl6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6pPr>
      <a:lvl7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7pPr>
      <a:lvl8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8pPr>
      <a:lvl9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ame Engine ProGRAMMING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321310">
              <a:defRPr sz="9350"/>
            </a:lvl1pPr>
          </a:lstStyle>
          <a:p>
            <a:pPr/>
            <a:r>
              <a:t>Game Engine ProGRAMMING</a:t>
            </a:r>
          </a:p>
        </p:txBody>
      </p:sp>
      <p:sp>
        <p:nvSpPr>
          <p:cNvPr id="167" name="201513044 정민주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2"/>
            <a:r>
              <a:t>201513044 정민주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1.PNG" descr="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9264" y="106412"/>
            <a:ext cx="12649201" cy="9334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나의 동영상 1.mp4" descr="나의 동영상 1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1219200"/>
            <a:ext cx="13004800" cy="7315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98532" fill="hold"/>
                                        <p:tgtEl>
                                          <p:spTgt spid="17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71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더 만들고싶다.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더 만들고싶다.</a:t>
            </a:r>
          </a:p>
        </p:txBody>
      </p:sp>
      <p:sp>
        <p:nvSpPr>
          <p:cNvPr id="174" name="감사합니다."/>
          <p:cNvSpPr txBox="1"/>
          <p:nvPr>
            <p:ph type="title"/>
          </p:nvPr>
        </p:nvSpPr>
        <p:spPr>
          <a:xfrm>
            <a:off x="3479800" y="1714500"/>
            <a:ext cx="6705600" cy="2705100"/>
          </a:xfrm>
          <a:prstGeom prst="rect">
            <a:avLst/>
          </a:prstGeom>
        </p:spPr>
        <p:txBody>
          <a:bodyPr/>
          <a:lstStyle>
            <a:lvl1pPr defTabSz="408940">
              <a:defRPr sz="11900"/>
            </a:lvl1pPr>
          </a:lstStyle>
          <a:p>
            <a:pPr/>
            <a:r>
              <a:t>감사합니다.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Apple SD 산돌고딕 Neo 볼드체"/>
        <a:ea typeface="Apple SD 산돌고딕 Neo 볼드체"/>
        <a:cs typeface="Apple SD 산돌고딕 Neo 볼드체"/>
      </a:majorFont>
      <a:minorFont>
        <a:latin typeface="Apple SD 산돌고딕 Neo 볼드체"/>
        <a:ea typeface="Apple SD 산돌고딕 Neo 볼드체"/>
        <a:cs typeface="Apple SD 산돌고딕 Neo 볼드체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볼드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Apple SD 산돌고딕 Neo 볼드체"/>
        <a:ea typeface="Apple SD 산돌고딕 Neo 볼드체"/>
        <a:cs typeface="Apple SD 산돌고딕 Neo 볼드체"/>
      </a:majorFont>
      <a:minorFont>
        <a:latin typeface="Apple SD 산돌고딕 Neo 볼드체"/>
        <a:ea typeface="Apple SD 산돌고딕 Neo 볼드체"/>
        <a:cs typeface="Apple SD 산돌고딕 Neo 볼드체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볼드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